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8" r:id="rId3"/>
    <p:sldId id="309" r:id="rId4"/>
    <p:sldId id="310" r:id="rId5"/>
    <p:sldId id="311" r:id="rId6"/>
    <p:sldId id="312" r:id="rId7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3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408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6ED3DE44-98C1-4047-90ED-31F7D6ED1B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993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AF4614B2-7F88-4247-928D-D29DB3E1BA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01329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Wirral Methodist Housing Association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73C5C35-D986-40C1-903F-31A6F8CF19E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b="1" smtClean="0">
                <a:latin typeface="Times New Roman" pitchFamily="18" charset="0"/>
              </a:rPr>
              <a:t>Title Page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413A7-8CBB-4753-98A7-167B80B5EF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857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67C85-9A05-4068-8817-FE3957FC91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56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7FD79-5D55-449F-859B-6B15457DA8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3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4B1C5-BD4F-4113-9B6C-E9A4377374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906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9029-7A4C-4153-8418-C1959AA1C0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67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C454B-BE0F-4911-A5F0-87CE1E17B1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61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F272B-7CBF-43CA-AD04-7910069B5A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022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7AE2D-829B-4971-A102-D9E16F2E02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544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8AAA4-F50B-4D5C-8D6D-5C80A8723B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63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F067C-15AE-43EE-AB9B-50C4A38779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94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EF3A7-1613-4DD1-B1F9-A9E2140D03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18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FFE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GB"/>
              <a:t>Wirral Methodist Housing Association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201C0142-A5DE-4878-A5AC-F55A211BF705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1" name="Picture 7" descr="N:\LOGOS\WMHA logo only.TIF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696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N:\LOGOS\WMHA logo &amp; vertical tex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280511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191000" y="2514600"/>
            <a:ext cx="3886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/>
              <a:t>OBSTACLES</a:t>
            </a:r>
            <a:br>
              <a:rPr lang="en-GB" altLang="en-US" sz="3600"/>
            </a:br>
            <a:r>
              <a:rPr lang="en-GB" altLang="en-US" sz="3600"/>
              <a:t>TO </a:t>
            </a:r>
            <a:br>
              <a:rPr lang="en-GB" altLang="en-US" sz="3600"/>
            </a:br>
            <a:r>
              <a:rPr lang="en-GB" altLang="en-US" sz="3600"/>
              <a:t>DEVELOPMENT</a:t>
            </a:r>
          </a:p>
        </p:txBody>
      </p:sp>
      <p:sp>
        <p:nvSpPr>
          <p:cNvPr id="15364" name="Text Box 12"/>
          <p:cNvSpPr txBox="1">
            <a:spLocks noChangeArrowheads="1"/>
          </p:cNvSpPr>
          <p:nvPr/>
        </p:nvSpPr>
        <p:spPr bwMode="auto">
          <a:xfrm>
            <a:off x="4114800" y="762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1536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0" y="609600"/>
            <a:ext cx="4648200" cy="18288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Alun L Hughes</a:t>
            </a:r>
            <a:br>
              <a:rPr lang="en-GB" altLang="en-US" sz="2800" b="1" smtClean="0"/>
            </a:br>
            <a:r>
              <a:rPr lang="en-GB" altLang="en-US" sz="2800" b="1" smtClean="0"/>
              <a:t>Chief Executive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4000" b="1" smtClean="0">
                <a:latin typeface="Arial" charset="0"/>
                <a:cs typeface="Arial" charset="0"/>
              </a:rPr>
              <a:t>Obstacles to Development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Obstacles are problems awaiting a solution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There’s no such word as, “Can’t”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320 Report – Development Capacity and Appetite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 expertise within Staff / Board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Risk Control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Consultants and Contractors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Borrowing</a:t>
            </a:r>
          </a:p>
          <a:p>
            <a:pPr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213" y="6237288"/>
            <a:ext cx="36814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Wirral Methodist Housing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smtClean="0">
                <a:latin typeface="Arial" charset="0"/>
                <a:cs typeface="Arial" charset="0"/>
              </a:rPr>
              <a:t>My Key Messages</a:t>
            </a:r>
            <a:endParaRPr lang="en-GB" altLang="en-US" sz="4000" b="1" smtClean="0">
              <a:latin typeface="Arial" charset="0"/>
              <a:cs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There’s no such word as, “Can’t”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 committed …. Be passionate ….. Be focussed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relationships – don’t be passive</a:t>
            </a:r>
            <a:endParaRPr lang="en-GB" alt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developing housing associations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Contractors / Community / Business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Clients and Applicants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Local Authority – Officers</a:t>
            </a: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Councillors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Funders – Loans and Grants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Where’s the need?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Where’s the sites?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213" y="6237288"/>
            <a:ext cx="36814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Wirral Methodist Housing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4000" b="1" smtClean="0">
                <a:latin typeface="Arial" charset="0"/>
                <a:cs typeface="Arial" charset="0"/>
              </a:rPr>
              <a:t>Getting the Boulder Moving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the risks and your limitations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Dip your toe in the water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Seek advice – choice of Consultants and Contractors</a:t>
            </a:r>
            <a:endParaRPr lang="en-GB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Expect to fail and learn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Have the money to hand – </a:t>
            </a:r>
            <a:r>
              <a:rPr lang="en-GB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cashflow</a:t>
            </a: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Land Banks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your passion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you can deliver – reputation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your successes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213" y="6237288"/>
            <a:ext cx="36814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Wirral Methodist Housing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4000" b="1" smtClean="0">
                <a:latin typeface="Arial" charset="0"/>
                <a:cs typeface="Arial" charset="0"/>
              </a:rPr>
              <a:t>Practical Steps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Non-Grant and off-the-shelf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Shared Ownership Affordable Homes Programme – Homes England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Rent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sale – shared ownership / elderly shared ownership / outright sale</a:t>
            </a:r>
          </a:p>
          <a:p>
            <a:pPr lvl="1">
              <a:defRPr/>
            </a:pPr>
            <a:r>
              <a:rPr lang="en-GB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Help to buy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Local Authority – Assets and grants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Local Authority Housing Companies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106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Lottery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213" y="6237288"/>
            <a:ext cx="36814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Wirral Methodist Housing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4000" b="1" smtClean="0">
                <a:latin typeface="Arial" charset="0"/>
                <a:cs typeface="Arial" charset="0"/>
              </a:rPr>
              <a:t>And then ……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Once started don’t stop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Believe in yourself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Success breeds success</a:t>
            </a: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3213" y="6237288"/>
            <a:ext cx="36814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Wirral Methodist Housing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CE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4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232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Wingdings</vt:lpstr>
      <vt:lpstr>Default Design</vt:lpstr>
      <vt:lpstr>Alun L Hughes Chief Executive</vt:lpstr>
      <vt:lpstr>Obstacles to Development</vt:lpstr>
      <vt:lpstr>My Key Messages</vt:lpstr>
      <vt:lpstr>Getting the Boulder Moving</vt:lpstr>
      <vt:lpstr>Practical Steps</vt:lpstr>
      <vt:lpstr>And then ……</vt:lpstr>
    </vt:vector>
  </TitlesOfParts>
  <Company>Wirral Methodist HA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PRESENTATION</dc:title>
  <dc:creator>Sharon</dc:creator>
  <cp:lastModifiedBy>Steve</cp:lastModifiedBy>
  <cp:revision>77</cp:revision>
  <dcterms:created xsi:type="dcterms:W3CDTF">2004-10-18T13:32:43Z</dcterms:created>
  <dcterms:modified xsi:type="dcterms:W3CDTF">2018-04-16T08:01:32Z</dcterms:modified>
</cp:coreProperties>
</file>