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65" r:id="rId2"/>
    <p:sldId id="264" r:id="rId3"/>
    <p:sldId id="263" r:id="rId4"/>
    <p:sldId id="267" r:id="rId5"/>
    <p:sldId id="268" r:id="rId6"/>
    <p:sldId id="269" r:id="rId7"/>
    <p:sldId id="272" r:id="rId8"/>
    <p:sldId id="271" r:id="rId9"/>
    <p:sldId id="274" r:id="rId10"/>
    <p:sldId id="27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711" autoAdjust="0"/>
  </p:normalViewPr>
  <p:slideViewPr>
    <p:cSldViewPr snapToGrid="0">
      <p:cViewPr>
        <p:scale>
          <a:sx n="117" d="100"/>
          <a:sy n="117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5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5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646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48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47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15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725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3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1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5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4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3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9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939-7CAD-400B-A38B-093C26BBD487}" type="datetimeFigureOut">
              <a:rPr lang="en-GB" smtClean="0"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293157-C31D-49DD-8EE6-2E0A4ED2A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0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Mandy Elliott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0" y="2160589"/>
            <a:ext cx="9855200" cy="3880772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Chair of NHF smaller HA forum</a:t>
            </a:r>
          </a:p>
          <a:p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Member of proactive regional group of small HA in the NW</a:t>
            </a:r>
          </a:p>
          <a:p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CEO of a small HA 410 homes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9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for thought !!!!!!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73200"/>
            <a:ext cx="4975398" cy="4572497"/>
          </a:xfrm>
        </p:spPr>
        <p:txBody>
          <a:bodyPr>
            <a:normAutofit fontScale="92500" lnSpcReduction="10000"/>
          </a:bodyPr>
          <a:lstStyle/>
          <a:p>
            <a:pPr marL="0" defTabSz="914400"/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 Dixons talking last week about merger with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Carphone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Warehouse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defTabSz="914400"/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considering merger with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Buy</a:t>
            </a:r>
          </a:p>
          <a:p>
            <a:pPr marL="0" indent="0" defTabSz="914400">
              <a:buNone/>
            </a:pP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defTabSz="914400"/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asked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comment </a:t>
            </a:r>
            <a:r>
              <a:rPr lang="en-GB" sz="220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this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said </a:t>
            </a:r>
          </a:p>
          <a:p>
            <a:pPr marL="0" defTabSz="914400"/>
            <a:endParaRPr lang="en-GB" sz="2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defTabSz="914400"/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 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along and we parked our tanks on their lawn and saw them off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033739"/>
            <a:ext cx="3467100" cy="4772485"/>
          </a:xfrm>
        </p:spPr>
      </p:pic>
      <p:sp>
        <p:nvSpPr>
          <p:cNvPr id="6" name="Rectangle 5"/>
          <p:cNvSpPr/>
          <p:nvPr/>
        </p:nvSpPr>
        <p:spPr>
          <a:xfrm>
            <a:off x="5930900" y="6045697"/>
            <a:ext cx="210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Sebastian James</a:t>
            </a:r>
          </a:p>
        </p:txBody>
      </p:sp>
    </p:spTree>
    <p:extLst>
      <p:ext uri="{BB962C8B-B14F-4D97-AF65-F5344CB8AC3E}">
        <p14:creationId xmlns:p14="http://schemas.microsoft.com/office/powerpoint/2010/main" val="9412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44500"/>
            <a:ext cx="9127066" cy="24511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THANK YOU - everyone</a:t>
            </a:r>
            <a:br>
              <a:rPr lang="en-GB" sz="4000" dirty="0" smtClean="0"/>
            </a:br>
            <a:r>
              <a:rPr lang="en-GB" sz="4000" dirty="0" smtClean="0"/>
              <a:t>&amp; special thanks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to our hosts          to our support service </a:t>
            </a:r>
            <a:endParaRPr lang="en-GB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37025" y="3557474"/>
            <a:ext cx="4184650" cy="136018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82134" y="3083983"/>
            <a:ext cx="2307166" cy="230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 for the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December 12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236" y="1720840"/>
            <a:ext cx="9403464" cy="4654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recognised that to add value, the group needs to have some clear overarching objectives. These are:</a:t>
            </a:r>
          </a:p>
          <a:p>
            <a:pPr lvl="0"/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an effective </a:t>
            </a:r>
            <a:r>
              <a:rPr lang="en-GB" sz="2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two-way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communication channel with the Federation nationally to ensure smaller associations’ views are taken account of and that they are aware of Federation activity</a:t>
            </a:r>
          </a:p>
          <a:p>
            <a:pPr lvl="0"/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 as a catalyst for raising the standards of smaller associations, encouraging collaboration and sharing good practice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0" y="17208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" hangingPunct="0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5400" hangingPunct="0"/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hangingPunct="0"/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hangingPunct="0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906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9100"/>
            <a:ext cx="8596668" cy="1320800"/>
          </a:xfrm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 for the Group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2014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3334" y="1079500"/>
            <a:ext cx="930486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helps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to promote the work that smaller HAs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acts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as a forum to share knowledge and innovative practice. 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supports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Federation to: Develop and test new policy ideas 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Ensure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that we see every new issue through the critical lens of smaller associations 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Engage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our wider membership in these debates Inform our responses to government and other key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stakeholders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C00000"/>
                </a:solidFill>
              </a:rPr>
              <a:t>deadline </a:t>
            </a:r>
            <a:r>
              <a:rPr lang="en-GB" sz="2800" dirty="0">
                <a:solidFill>
                  <a:srgbClr val="C00000"/>
                </a:solidFill>
              </a:rPr>
              <a:t>is Wednesday 4 June at </a:t>
            </a:r>
            <a:r>
              <a:rPr lang="en-GB" sz="2800" dirty="0" smtClean="0">
                <a:solidFill>
                  <a:srgbClr val="C00000"/>
                </a:solidFill>
              </a:rPr>
              <a:t>5pm 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NHF Smaller Associations National Group</a:t>
            </a:r>
            <a:br>
              <a:rPr lang="en-GB" b="1" dirty="0"/>
            </a:br>
            <a:r>
              <a:rPr lang="en-GB" b="1" dirty="0"/>
              <a:t>Survey of smaller housing associations 2013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9810" y="2222051"/>
            <a:ext cx="4183062" cy="3758509"/>
          </a:xfrm>
          <a:prstGeom prst="rect">
            <a:avLst/>
          </a:prstGeom>
        </p:spPr>
      </p:pic>
      <p:pic>
        <p:nvPicPr>
          <p:cNvPr id="4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10225" y="2741122"/>
            <a:ext cx="4184650" cy="136018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316855" y="3162697"/>
            <a:ext cx="1317625" cy="51703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8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718235"/>
            <a:ext cx="7327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74% of respondents were aware that there is a NHF Smaller Associations National Group</a:t>
            </a:r>
          </a:p>
        </p:txBody>
      </p:sp>
      <p:sp>
        <p:nvSpPr>
          <p:cNvPr id="7" name="Rectangle 6"/>
          <p:cNvSpPr/>
          <p:nvPr/>
        </p:nvSpPr>
        <p:spPr>
          <a:xfrm>
            <a:off x="1346200" y="2386815"/>
            <a:ext cx="7607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43% feel that the best way to make their views known and influence the 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NHF's campaigning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is through the NHF Smaller Associations National Group.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4072283"/>
            <a:ext cx="7100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 think the best way is through a regional forum</a:t>
            </a:r>
          </a:p>
        </p:txBody>
      </p:sp>
      <p:sp>
        <p:nvSpPr>
          <p:cNvPr id="9" name="Rectangle 8"/>
          <p:cNvSpPr/>
          <p:nvPr/>
        </p:nvSpPr>
        <p:spPr>
          <a:xfrm>
            <a:off x="1397000" y="5099334"/>
            <a:ext cx="7150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26% by going direct to NHF staff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29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748003" cy="768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93640" y="2367518"/>
            <a:ext cx="10898360" cy="1116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26145"/>
            <a:ext cx="12167436" cy="10053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24735" y="5555900"/>
            <a:ext cx="12916735" cy="120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609600"/>
            <a:ext cx="99187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Todays session great step towards addressing the development priority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Acuity working with many of us to improve performance through benchmarking workshops and training in key areas such as VFM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3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54000"/>
            <a:ext cx="9626600" cy="637540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dirty="0" smtClean="0"/>
              <a:t>Next Steps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Today </a:t>
            </a:r>
            <a:r>
              <a:rPr lang="en-GB" dirty="0"/>
              <a:t>we collaborated to </a:t>
            </a:r>
            <a:r>
              <a:rPr lang="en-GB" dirty="0" smtClean="0"/>
              <a:t>consider development in some depth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Next we need to take control to: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Work collaboratively and smartly to deliver </a:t>
            </a:r>
            <a:br>
              <a:rPr lang="en-GB" dirty="0" smtClean="0"/>
            </a:br>
            <a:r>
              <a:rPr lang="en-GB" dirty="0" smtClean="0"/>
              <a:t>and stop the myths around our performance, development capacity, appetite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Prove our value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3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54000"/>
            <a:ext cx="9626600" cy="63754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dirty="0" smtClean="0"/>
              <a:t>Next Steps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W</a:t>
            </a:r>
            <a:r>
              <a:rPr lang="en-GB" dirty="0" smtClean="0"/>
              <a:t>hat next – Where do we go from here?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Can we do more to promote our value?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Ambition to Deliver – Are we signing up?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6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621</TotalTime>
  <Words>267</Words>
  <Application>Microsoft Office PowerPoint</Application>
  <PresentationFormat>Custom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Mandy Elliott</vt:lpstr>
      <vt:lpstr>Objectives for the Group December 12 </vt:lpstr>
      <vt:lpstr>Objectives for the Group May 2014</vt:lpstr>
      <vt:lpstr>NHF Smaller Associations National Group Survey of smaller housing associations 2013</vt:lpstr>
      <vt:lpstr>PowerPoint Presentation</vt:lpstr>
      <vt:lpstr>Priorities</vt:lpstr>
      <vt:lpstr> Todays session great step towards addressing the development priority   Acuity working with many of us to improve performance through benchmarking workshops and training in key areas such as VFM  </vt:lpstr>
      <vt:lpstr>Next Steps  Today we collaborated to consider development in some depth  Next we need to take control to:  Work collaboratively and smartly to deliver  and stop the myths around our performance, development capacity, appetite  Prove our value </vt:lpstr>
      <vt:lpstr>Next Steps  What next – Where do we go from here?  Can we do more to promote our value?  Ambition to Deliver – Are we signing up?   </vt:lpstr>
      <vt:lpstr>Food for thought !!!!!!</vt:lpstr>
      <vt:lpstr>THANK YOU - everyone &amp; special thanks  to our hosts          to our support service </vt:lpstr>
    </vt:vector>
  </TitlesOfParts>
  <Company>Crosby Housing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size matter</dc:title>
  <dc:creator>Mandy Elliott</dc:creator>
  <cp:lastModifiedBy>Tim Taylor</cp:lastModifiedBy>
  <cp:revision>26</cp:revision>
  <dcterms:created xsi:type="dcterms:W3CDTF">2014-05-13T13:26:04Z</dcterms:created>
  <dcterms:modified xsi:type="dcterms:W3CDTF">2014-05-21T16:36:46Z</dcterms:modified>
</cp:coreProperties>
</file>