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77A"/>
    <a:srgbClr val="330033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3A11-DED9-4162-8205-9D329F686E72}" type="datetimeFigureOut">
              <a:rPr lang="en-US" smtClean="0"/>
              <a:pPr/>
              <a:t>4/5/2012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CEA46-D04D-4BB5-BB0B-D6496E6963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B98F5-4374-433D-ABC5-1F15EFC34D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2E6C3-61C9-462B-AF12-7F1C604011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30B16-F9F7-40B5-AB5E-16423B2920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C96AE-11AD-47B2-918F-6ADBBDA128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A485E-40DF-43B9-942F-74DBB27065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2A9AE-90F7-4AC1-82E4-E4A1958981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2F06E-C48F-4973-AE2C-D1A6C6AAD8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FB0C0-977C-4C04-9AE9-36F6F9E855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29BF8-D201-4D21-8B6B-1BA135F2E2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77411-998A-4946-92B6-7B8B63FC11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E6A63-C917-4A9E-BDFC-414B6AE1D8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F577A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F577A"/>
                </a:solidFill>
              </a:defRPr>
            </a:lvl1pPr>
          </a:lstStyle>
          <a:p>
            <a:r>
              <a:rPr lang="en-GB" smtClean="0"/>
              <a:t>Tim Taylor, Skills &amp; Projects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F577A"/>
                </a:solidFill>
              </a:defRPr>
            </a:lvl1pPr>
          </a:lstStyle>
          <a:p>
            <a:fld id="{4D3DA380-01EA-40E9-835F-37957BCFB705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 descr="SP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77050" y="330200"/>
            <a:ext cx="1765300" cy="1082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577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577A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577A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577A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577A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577A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577A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577A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577A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F577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F577A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F577A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F577A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F577A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F577A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F577A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F577A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F577A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0174"/>
            <a:ext cx="8229600" cy="1428760"/>
          </a:xfrm>
        </p:spPr>
        <p:txBody>
          <a:bodyPr/>
          <a:lstStyle/>
          <a:p>
            <a:r>
              <a:rPr lang="en-US" sz="4800" b="1" dirty="0" smtClean="0"/>
              <a:t>How do we do things around here?</a:t>
            </a:r>
            <a:endParaRPr lang="en-US" sz="4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140968"/>
            <a:ext cx="8229600" cy="3229670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  Using the Cultural Web to embed VFM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Tim Taylor, Skills &amp; Projects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0768"/>
            <a:ext cx="8229600" cy="1296144"/>
          </a:xfrm>
        </p:spPr>
        <p:txBody>
          <a:bodyPr/>
          <a:lstStyle/>
          <a:p>
            <a:r>
              <a:rPr lang="en-US" sz="4800" b="1" dirty="0" smtClean="0"/>
              <a:t>Cultural Change</a:t>
            </a:r>
            <a:endParaRPr lang="en-US" sz="4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00306"/>
            <a:ext cx="8229600" cy="3870332"/>
          </a:xfrm>
        </p:spPr>
        <p:txBody>
          <a:bodyPr/>
          <a:lstStyle/>
          <a:p>
            <a:pPr lvl="0"/>
            <a:r>
              <a:rPr lang="en-US" dirty="0" smtClean="0"/>
              <a:t>Driven by a felt need to do things better</a:t>
            </a:r>
          </a:p>
          <a:p>
            <a:pPr lvl="0"/>
            <a:r>
              <a:rPr lang="en-GB" dirty="0" smtClean="0"/>
              <a:t>Primarily about people and alignment of personal behaviours, attitudes and values with organisational values / culture</a:t>
            </a:r>
          </a:p>
          <a:p>
            <a:pPr lvl="0"/>
            <a:r>
              <a:rPr lang="en-GB" dirty="0" smtClean="0"/>
              <a:t>Also about the outcomes of effective problem and solution definition</a:t>
            </a:r>
          </a:p>
          <a:p>
            <a:pPr lvl="0">
              <a:buNone/>
            </a:pP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Tim Taylor, Skills &amp; Projects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0768"/>
            <a:ext cx="8229600" cy="1296144"/>
          </a:xfrm>
        </p:spPr>
        <p:txBody>
          <a:bodyPr/>
          <a:lstStyle/>
          <a:p>
            <a:r>
              <a:rPr lang="en-US" sz="4800" b="1" dirty="0" smtClean="0"/>
              <a:t>Key success factors</a:t>
            </a:r>
            <a:endParaRPr lang="en-US" sz="4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00306"/>
            <a:ext cx="8229600" cy="3870332"/>
          </a:xfrm>
        </p:spPr>
        <p:txBody>
          <a:bodyPr/>
          <a:lstStyle/>
          <a:p>
            <a:pPr lvl="0"/>
            <a:r>
              <a:rPr lang="en-GB" dirty="0" smtClean="0"/>
              <a:t>The top team champions and role models for the desired change</a:t>
            </a:r>
          </a:p>
          <a:p>
            <a:pPr lvl="0"/>
            <a:r>
              <a:rPr lang="en-GB" dirty="0" smtClean="0"/>
              <a:t>Not necessarily a top-down approach to change</a:t>
            </a:r>
          </a:p>
          <a:p>
            <a:pPr lvl="0"/>
            <a:r>
              <a:rPr lang="en-GB" dirty="0" smtClean="0"/>
              <a:t>About effective behaviours of everyone responsible for leading, managing and implementing change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Tim Taylor, Skills &amp; Projects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0768"/>
            <a:ext cx="8229600" cy="1296144"/>
          </a:xfrm>
        </p:spPr>
        <p:txBody>
          <a:bodyPr/>
          <a:lstStyle/>
          <a:p>
            <a:r>
              <a:rPr lang="en-US" sz="4800" b="1" dirty="0" smtClean="0"/>
              <a:t>The Cultural Web</a:t>
            </a:r>
            <a:endParaRPr lang="en-US" sz="4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00306"/>
            <a:ext cx="8229600" cy="3870332"/>
          </a:xfrm>
        </p:spPr>
        <p:txBody>
          <a:bodyPr/>
          <a:lstStyle/>
          <a:p>
            <a:r>
              <a:rPr lang="en-US" sz="3600" dirty="0" smtClean="0"/>
              <a:t>Central paradigm (the way we do things around here)</a:t>
            </a:r>
          </a:p>
          <a:p>
            <a:r>
              <a:rPr lang="en-US" sz="3600" dirty="0" smtClean="0"/>
              <a:t>Six indicative / defining features</a:t>
            </a:r>
          </a:p>
          <a:p>
            <a:r>
              <a:rPr lang="en-US" sz="3600" dirty="0" smtClean="0"/>
              <a:t>Inward design – existing culture</a:t>
            </a:r>
          </a:p>
          <a:p>
            <a:r>
              <a:rPr lang="en-US" sz="3600" dirty="0" smtClean="0"/>
              <a:t>Outward design – desired culture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Tim Taylor, Skills &amp; Projects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60"/>
            <a:ext cx="8229600" cy="1785950"/>
          </a:xfrm>
        </p:spPr>
        <p:txBody>
          <a:bodyPr/>
          <a:lstStyle/>
          <a:p>
            <a:r>
              <a:rPr lang="en-GB" sz="4800" b="1" dirty="0" smtClean="0"/>
              <a:t>Six defining features of organisational culture</a:t>
            </a:r>
            <a:endParaRPr lang="en-GB" sz="4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3429000"/>
            <a:ext cx="4038600" cy="2697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Controls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571876"/>
            <a:ext cx="4038600" cy="2554287"/>
          </a:xfrm>
        </p:spPr>
        <p:txBody>
          <a:bodyPr/>
          <a:lstStyle/>
          <a:p>
            <a:pPr marL="514350" indent="-514350">
              <a:buNone/>
            </a:pPr>
            <a:r>
              <a:rPr lang="en-US" sz="4000" dirty="0" smtClean="0"/>
              <a:t>4.	Routines</a:t>
            </a:r>
          </a:p>
          <a:p>
            <a:pPr marL="514350" indent="-514350">
              <a:buNone/>
            </a:pPr>
            <a:r>
              <a:rPr lang="en-US" sz="4000" dirty="0" smtClean="0"/>
              <a:t>5.	Symbols</a:t>
            </a:r>
          </a:p>
          <a:p>
            <a:pPr marL="514350" indent="-514350">
              <a:buNone/>
            </a:pPr>
            <a:r>
              <a:rPr lang="en-US" sz="4000" dirty="0" smtClean="0"/>
              <a:t>6.	Stories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Tim Taylor, Skills &amp; Projects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0768"/>
            <a:ext cx="8229600" cy="1296144"/>
          </a:xfrm>
        </p:spPr>
        <p:txBody>
          <a:bodyPr/>
          <a:lstStyle/>
          <a:p>
            <a:r>
              <a:rPr lang="en-US" sz="4800" b="1" dirty="0" smtClean="0"/>
              <a:t>Cultural Walls</a:t>
            </a:r>
            <a:endParaRPr lang="en-US" sz="4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00306"/>
            <a:ext cx="8229600" cy="3870332"/>
          </a:xfrm>
        </p:spPr>
        <p:txBody>
          <a:bodyPr/>
          <a:lstStyle/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Wall 1: Existing VFM </a:t>
            </a:r>
            <a:r>
              <a:rPr lang="en-US" sz="3600" dirty="0" smtClean="0"/>
              <a:t>Culture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Wall </a:t>
            </a:r>
            <a:r>
              <a:rPr lang="en-US" sz="3600" dirty="0" smtClean="0"/>
              <a:t>2: Desired VFM </a:t>
            </a:r>
            <a:r>
              <a:rPr lang="en-US" sz="3600" dirty="0" smtClean="0"/>
              <a:t>Culture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Tim Taylor, Skills &amp; Projects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7364"/>
            <a:ext cx="8229600" cy="1000132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Cultural Walls: </a:t>
            </a:r>
            <a:r>
              <a:rPr lang="en-GB" sz="3600" dirty="0" smtClean="0"/>
              <a:t>Power, structures, controls, routines, symbols &amp; stories</a:t>
            </a:r>
            <a:r>
              <a:rPr lang="en-GB" sz="4800" i="1" dirty="0" smtClean="0"/>
              <a:t/>
            </a:r>
            <a:br>
              <a:rPr lang="en-GB" sz="4800" i="1" dirty="0" smtClean="0"/>
            </a:br>
            <a:endParaRPr lang="en-US" sz="4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8934"/>
            <a:ext cx="8229600" cy="3286148"/>
          </a:xfrm>
        </p:spPr>
        <p:txBody>
          <a:bodyPr/>
          <a:lstStyle/>
          <a:p>
            <a:r>
              <a:rPr lang="en-GB" sz="2800" b="1" dirty="0" smtClean="0"/>
              <a:t>Wall 1</a:t>
            </a:r>
            <a:r>
              <a:rPr lang="en-GB" sz="2800" dirty="0" smtClean="0"/>
              <a:t>: How would you describe your existing culture by reference to the six defining features and do these features support or hinder VFM?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b="1" dirty="0" smtClean="0"/>
              <a:t>Wall 2</a:t>
            </a:r>
            <a:r>
              <a:rPr lang="en-GB" sz="2800" dirty="0" smtClean="0"/>
              <a:t>: How would you like to be able to describe your organisation and how does your culture support VFM?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Tim Taylor, Skills &amp; Projects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_presentation">
  <a:themeElements>
    <a:clrScheme name="SPB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PB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PB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B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B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B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B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B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B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B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B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B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B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B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SP_presentation</Template>
  <TotalTime>100</TotalTime>
  <Words>232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SP_presentation</vt:lpstr>
      <vt:lpstr>How do we do things around here?</vt:lpstr>
      <vt:lpstr>Cultural Change</vt:lpstr>
      <vt:lpstr>Key success factors</vt:lpstr>
      <vt:lpstr>The Cultural Web</vt:lpstr>
      <vt:lpstr>Six defining features of organisational culture</vt:lpstr>
      <vt:lpstr>Cultural Walls</vt:lpstr>
      <vt:lpstr> Cultural Walls: Power, structures, controls, routines, symbols &amp; stories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SPBM</dc:title>
  <dc:creator>Tim Taylor</dc:creator>
  <cp:lastModifiedBy>Tim Taylor</cp:lastModifiedBy>
  <cp:revision>16</cp:revision>
  <dcterms:created xsi:type="dcterms:W3CDTF">2012-03-25T16:57:20Z</dcterms:created>
  <dcterms:modified xsi:type="dcterms:W3CDTF">2012-04-05T08:39:31Z</dcterms:modified>
</cp:coreProperties>
</file>